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57" r:id="rId11"/>
    <p:sldId id="266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4CEC5B-4DB5-42C9-940A-73C6FFC27B10}" v="80" dt="2026-01-16T19:13:45.9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 descr="Изображение выглядит как текст, снимок экрана, Шрифт, графический дизайн">
            <a:extLst>
              <a:ext uri="{FF2B5EF4-FFF2-40B4-BE49-F238E27FC236}">
                <a16:creationId xmlns:a16="http://schemas.microsoft.com/office/drawing/2014/main" id="{3DDB9553-ECE1-8059-68B3-6CFEC3BBA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49"/>
            <a:ext cx="12192000" cy="686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773720-5EEC-FA34-B548-B0AF975A6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, снимок экрана, Шриф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9BB2A91-EAE6-D6C9-80EE-D61E79F620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5" y="4744"/>
            <a:ext cx="12187710" cy="685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36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DEE084-5938-37AA-EBB5-CD6BB6C9A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 descr="Изображение выглядит как снимок экрана, текст, Графика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9F9BC98-7889-1BAD-81CA-3556A5F5BA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" y="2612"/>
            <a:ext cx="12191833" cy="685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893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E64FB0-957F-DE15-F763-A48C08297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0F948C2-B6BC-EA11-F837-868680843F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976" y="4742"/>
            <a:ext cx="12195950" cy="685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783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285A85-728C-3010-95DE-F6EB72ECE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E815BF7-0164-0A47-07B0-C620EB8D0E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895" y="4742"/>
            <a:ext cx="12197789" cy="685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337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C919AA-5B9A-B1E5-8259-23EB96970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 descr="Изображение выглядит как текст, Шрифт, снимок экрана, рукописный текс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E9742418-F773-19C4-648E-81F0236640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475" y="4742"/>
            <a:ext cx="12196949" cy="685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597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F0815D-415B-91F4-A47D-2D764BAA9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 descr="Изображение выглядит как текст, снимок экрана, Шриф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EE5D5F3-CDC4-FAB8-51B6-463973535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1" y="4742"/>
            <a:ext cx="12189216" cy="685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54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FA7293-B64F-095F-D0CA-60B6C55FB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 descr="Изображение выглядит как текст, снимок экрана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640C6D5-FDDD-4770-F216-154D8CE96D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1" y="4742"/>
            <a:ext cx="12187036" cy="685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521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43752B-2A45-5402-64BD-70FED9241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 descr="Изображение выглядит как текст, снимок экрана, Шриф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F299DD05-9811-A105-7D79-9D345C7540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3" y="2612"/>
            <a:ext cx="12185094" cy="685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756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B00460-9BAE-0D2F-40D2-8F1F3CA66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 descr="Изображение выглядит как текст, снимок экрана, Шрифт, число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9889C0EB-A4F2-C251-98FD-B892912578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658" y="4742"/>
            <a:ext cx="12195316" cy="685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037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486B09-A044-E005-C386-BFBCC08FD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 descr="Изображение выглядит как текст, снимок экрана, Шрифт,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7D20D4E2-A935-730A-F01C-E0F8DDB5A4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7" y="2612"/>
            <a:ext cx="12185545" cy="685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46325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Широкоэкранный</PresentationFormat>
  <Paragraphs>0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54</cp:revision>
  <dcterms:created xsi:type="dcterms:W3CDTF">2026-01-16T18:43:11Z</dcterms:created>
  <dcterms:modified xsi:type="dcterms:W3CDTF">2026-01-16T19:32:52Z</dcterms:modified>
</cp:coreProperties>
</file>

<file path=docProps/thumbnail.jpeg>
</file>